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6" r:id="rId2"/>
    <p:sldId id="322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23" r:id="rId13"/>
    <p:sldId id="317" r:id="rId14"/>
    <p:sldId id="318" r:id="rId15"/>
    <p:sldId id="319" r:id="rId16"/>
    <p:sldId id="320" r:id="rId17"/>
    <p:sldId id="321" r:id="rId18"/>
    <p:sldId id="324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AE6ACBB-AF37-4998-A506-750D021EAC5F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E8D928A-A039-4D76-B6BA-069AD17141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9257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D179C-658F-4E18-815E-A478392B99E4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AB889-A8AE-4341-8C5A-CD264D0F44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F6759-B1E1-439B-BC95-C6A464EA1BC2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45AD-953D-41D9-9F03-509476B7D5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66BCF-B205-49FD-8C36-50A625F6754F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8335E-9BFC-40A3-8499-A9EDEF9279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9F160-809F-4BF2-96CB-B6593B3D240F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93BF2-6771-4834-9D43-6BC9F5F5A4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4CA9D-7FF2-4184-9850-519CFDB516A1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047F2-02D4-4A06-B086-A9C6962746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E725E-628D-432E-A951-0F28EAEAE744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D7F0E-EA6C-4D24-AD64-38318FBAF3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9CB2F-416B-4145-8538-B2CB67E38B58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9E8C0-029D-4C45-B516-76BBE8816E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666EA-E8CD-4389-B212-F37DD01C43FF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40F97-4E01-416E-B8FE-BC8EC4D27F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2B6DC-6880-4013-92DE-CB7F69023E25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A02E1-8877-463B-A044-B9CD1E56F1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9BFE9-3D17-4ECF-AB2D-74158B7C2AD4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51AEC-FA49-43E0-8633-84711BF7F5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3BA48-BA80-4547-9F2A-4C5190ED91F8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7D3CE-B077-4B66-B15F-92F40A02C8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DDC727-D656-4B09-BAF3-A6839CD9EB81}" type="datetimeFigureOut">
              <a:rPr lang="en-US"/>
              <a:pPr>
                <a:defRPr/>
              </a:pPr>
              <a:t>14/02/2020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E9ECE18-0FBE-42E5-857A-CFC7D95E6E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Kết quả hình ảnh cho hình nền powerpoint"/>
          <p:cNvSpPr>
            <a:spLocks noChangeAspect="1" noChangeArrowheads="1"/>
          </p:cNvSpPr>
          <p:nvPr/>
        </p:nvSpPr>
        <p:spPr bwMode="auto">
          <a:xfrm>
            <a:off x="155575" y="-655638"/>
            <a:ext cx="1704975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4338" name="AutoShape 4" descr="Kết quả hình ảnh cho hình nền powerpoint"/>
          <p:cNvSpPr>
            <a:spLocks noChangeAspect="1" noChangeArrowheads="1"/>
          </p:cNvSpPr>
          <p:nvPr/>
        </p:nvSpPr>
        <p:spPr bwMode="auto">
          <a:xfrm>
            <a:off x="307975" y="-503238"/>
            <a:ext cx="1704975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14339" name="Picture 2" descr="Kết quả hình ảnh cho hình nền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-11113"/>
            <a:ext cx="9147175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1555124" y="457200"/>
            <a:ext cx="729773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800" dirty="0">
              <a:solidFill>
                <a:srgbClr val="C00000"/>
              </a:solidFill>
              <a:latin typeface="VNI-Avo" pitchFamily="2" charset="0"/>
            </a:endParaRPr>
          </a:p>
          <a:p>
            <a:endParaRPr lang="en-US" sz="2800" dirty="0">
              <a:solidFill>
                <a:srgbClr val="C00000"/>
              </a:solidFill>
              <a:latin typeface="VNI-Avo" pitchFamily="2" charset="0"/>
            </a:endParaRPr>
          </a:p>
          <a:p>
            <a:endParaRPr lang="en-US" sz="2800" dirty="0">
              <a:solidFill>
                <a:srgbClr val="C00000"/>
              </a:solidFill>
              <a:latin typeface="VNI-Avo" pitchFamily="2" charset="0"/>
            </a:endParaRPr>
          </a:p>
          <a:p>
            <a:endParaRPr lang="en-US" sz="2400" dirty="0">
              <a:latin typeface="VNI-Avo" pitchFamily="2" charset="0"/>
            </a:endParaRPr>
          </a:p>
          <a:p>
            <a:endParaRPr lang="en-US" sz="2400" dirty="0">
              <a:latin typeface="VNI-Av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685800"/>
            <a:ext cx="85725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849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569891"/>
            <a:ext cx="8866284" cy="560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326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381000"/>
            <a:ext cx="8610600" cy="6019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1772" y="2133600"/>
            <a:ext cx="3256407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661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45143E-6 L 0 -0.08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714375"/>
            <a:ext cx="85725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146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214312"/>
            <a:ext cx="857250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84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690562"/>
            <a:ext cx="85725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755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700087"/>
            <a:ext cx="85725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536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681037"/>
            <a:ext cx="85725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749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690562"/>
            <a:ext cx="8572500" cy="5476875"/>
          </a:xfrm>
          <a:prstGeom prst="rect">
            <a:avLst/>
          </a:prstGeom>
        </p:spPr>
      </p:pic>
      <p:pic>
        <p:nvPicPr>
          <p:cNvPr id="3" name="Picture 8" descr="ebloemen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5353094"/>
            <a:ext cx="1325033" cy="814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ebloemen0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5353094"/>
            <a:ext cx="1325033" cy="814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3254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214312"/>
            <a:ext cx="857250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366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381000"/>
            <a:ext cx="8610600" cy="6019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5400" y="3124200"/>
            <a:ext cx="24669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117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45143E-6 L 0 -0.08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152400"/>
            <a:ext cx="8991600" cy="6553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673362">
            <a:off x="579008" y="877727"/>
            <a:ext cx="24669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814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49676E-6 L 0.77674 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37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714375"/>
            <a:ext cx="85725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247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714375"/>
            <a:ext cx="85725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053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714375"/>
            <a:ext cx="85725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377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685800"/>
            <a:ext cx="85725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329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569891"/>
            <a:ext cx="8866284" cy="560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924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4621</TotalTime>
  <Words>0</Words>
  <Application>Microsoft Office PowerPoint</Application>
  <PresentationFormat>On-screen Show (4:3)</PresentationFormat>
  <Paragraphs>3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Candy</dc:creator>
  <cp:lastModifiedBy>Admin</cp:lastModifiedBy>
  <cp:revision>45</cp:revision>
  <dcterms:created xsi:type="dcterms:W3CDTF">2016-12-06T13:35:56Z</dcterms:created>
  <dcterms:modified xsi:type="dcterms:W3CDTF">2020-02-14T13:09:10Z</dcterms:modified>
</cp:coreProperties>
</file>